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Unbounded" panose="020B0604020202020204" charset="0"/>
      <p:regular r:id="rId16"/>
    </p:embeddedFont>
    <p:embeddedFont>
      <p:font typeface="Cabin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82134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Design Principles: A Guide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27308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Software design principles offer a framework for creating maintainable, scalable, and robust software. They guide developers towards well-structured and efficient code, leading to better software quality and reduced development time.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7923371" y="6946463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5B29F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56483" y="7089100"/>
            <a:ext cx="11668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SV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5199578" y="6928604"/>
            <a:ext cx="260413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Sowmiya Vijayan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7999"/>
            <a:ext cx="68639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SOLID Principles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899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27390" y="2690217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589967"/>
            <a:ext cx="338089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Single Responsibility Principle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789402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class or module should have only one specific responsibility, keeping code focused and reducing complexity.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5899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371624" y="2690217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2589967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Open/Closed Principle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43745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Software entities should be open for extension but closed for modification, allowing for flexibility and adaptability.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5899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767173" y="2690217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2589967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Liskov Substitution Principle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343745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Subtypes should be substitutable for their base types without altering the correctness of the program.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8300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971312" y="5930265"/>
            <a:ext cx="271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830014"/>
            <a:ext cx="52012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Segregation Principle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632555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Clients should not be forced to depend on interfaces they don't use, promoting modularity and efficiency.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8300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573089" y="5930265"/>
            <a:ext cx="2619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830014"/>
            <a:ext cx="5182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Dependency Inversion Principle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632555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High-level modules should not depend on low-level modules. Both should depend on abstractions.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0381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Separation of Concerns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Reduced complexity, increased maintainability, easier testing, promotes reusability.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Divide software into distinct parts, each addressing a specific aspect of the system's functionality.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Example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interface, data access layer, business logic, error handling.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68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Modularity and Encapsulation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29874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Breaking down a system into smaller, independent units called modules, each responsible for a specific functionality.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29874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Hiding the internal implementation details of a module and exposing only a well-defined interface to interact with it.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9249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931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42735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maintainability, reduced complexity, increased reusability, enhanced flexibility.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Abstraction and Interfaces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Simplifying complex systems by representing only essential information and hiding unnecessary details.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Defining contracts that specify the behavior of objects, without revealing their concrete implementation.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Increased flexibility, promotes loose coupling, supports polymorphism, facilitates code reuse.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3663"/>
            <a:ext cx="72068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Dependency Injection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603504" y="216610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Concept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Injecting dependencies into objects instead of letting them create their own.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549688" y="4145637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testability, reduced coupling, enhanced flexibility, easier to manage dependencies.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547187" y="612517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Using constructor injection, setter injection, or method injection to provide dependencies.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394" y="835819"/>
            <a:ext cx="4820364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Patterns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03394" y="1745694"/>
            <a:ext cx="7710011" cy="5648087"/>
          </a:xfrm>
          <a:prstGeom prst="roundRect">
            <a:avLst>
              <a:gd name="adj" fmla="val 5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1014" y="1753314"/>
            <a:ext cx="7693938" cy="588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16635" y="1883807"/>
            <a:ext cx="21509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Pattern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84813" y="1883807"/>
            <a:ext cx="214717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49182" y="1883807"/>
            <a:ext cx="21509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Example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1014" y="2342078"/>
            <a:ext cx="7693938" cy="1572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16635" y="2472571"/>
            <a:ext cx="21509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Singleton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84813" y="2472571"/>
            <a:ext cx="2147173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a class has only one instance and provides a global point of access to it.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549182" y="2472571"/>
            <a:ext cx="215098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Database connection manager.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1014" y="3914180"/>
            <a:ext cx="7693938" cy="1572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16635" y="4044672"/>
            <a:ext cx="21509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Factory Method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84813" y="4044672"/>
            <a:ext cx="2147173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Defines an interface for creating objects, but lets subclasses decide which class to instantiate.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549182" y="4044672"/>
            <a:ext cx="215098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different types of vehicles in a car factory.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11014" y="5486281"/>
            <a:ext cx="7693938" cy="18998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16635" y="5616773"/>
            <a:ext cx="21509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Observer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84813" y="5616773"/>
            <a:ext cx="2147173" cy="1638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Defines a one-to-many dependency between objects, where changes to one object notify all its dependents.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49182" y="5616773"/>
            <a:ext cx="215098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 notifications for changes in an online store.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9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009" y="3647122"/>
            <a:ext cx="10481310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Key Takeaways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9" y="4709160"/>
            <a:ext cx="597813" cy="597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009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Maintainability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009" y="6041112"/>
            <a:ext cx="2970014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principles lead to easier maintenance, reduced bugs, and faster code updates.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759" y="4709160"/>
            <a:ext cx="597813" cy="597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5759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65759" y="6041112"/>
            <a:ext cx="2970014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Well-designed software can easily adapt to future changes and handle increased complexity.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508" y="4709160"/>
            <a:ext cx="597813" cy="5978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4508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Reusability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94508" y="6041112"/>
            <a:ext cx="2970014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Modular design promotes code reuse, saving development time and effort.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258" y="4709160"/>
            <a:ext cx="597813" cy="5978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3258" y="5546050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23258" y="6041112"/>
            <a:ext cx="2970133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Consistent design principles facilitate teamwork and shared understanding among developers.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time and interest. We hope this presentation has provided valuable insights into the importance of software design principles.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 Lab</cp:lastModifiedBy>
  <cp:revision>1</cp:revision>
  <dcterms:created xsi:type="dcterms:W3CDTF">2024-09-20T09:13:54Z</dcterms:created>
  <dcterms:modified xsi:type="dcterms:W3CDTF">2024-09-20T09:15:13Z</dcterms:modified>
</cp:coreProperties>
</file>